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1"/>
  </p:notesMasterIdLst>
  <p:sldIdLst>
    <p:sldId id="305" r:id="rId2"/>
    <p:sldId id="306" r:id="rId3"/>
    <p:sldId id="256" r:id="rId4"/>
    <p:sldId id="312" r:id="rId5"/>
    <p:sldId id="311" r:id="rId6"/>
    <p:sldId id="291" r:id="rId7"/>
    <p:sldId id="298" r:id="rId8"/>
    <p:sldId id="299" r:id="rId9"/>
    <p:sldId id="300" r:id="rId10"/>
    <p:sldId id="287" r:id="rId11"/>
    <p:sldId id="292" r:id="rId12"/>
    <p:sldId id="284" r:id="rId13"/>
    <p:sldId id="309" r:id="rId14"/>
    <p:sldId id="308" r:id="rId15"/>
    <p:sldId id="263" r:id="rId16"/>
    <p:sldId id="294" r:id="rId17"/>
    <p:sldId id="310" r:id="rId18"/>
    <p:sldId id="302" r:id="rId19"/>
    <p:sldId id="307" r:id="rId20"/>
    <p:sldId id="273" r:id="rId21"/>
    <p:sldId id="301" r:id="rId22"/>
    <p:sldId id="288" r:id="rId23"/>
    <p:sldId id="289" r:id="rId24"/>
    <p:sldId id="303" r:id="rId25"/>
    <p:sldId id="274" r:id="rId26"/>
    <p:sldId id="275" r:id="rId27"/>
    <p:sldId id="276" r:id="rId28"/>
    <p:sldId id="277" r:id="rId29"/>
    <p:sldId id="282" r:id="rId30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43"/>
    <p:restoredTop sz="85740"/>
  </p:normalViewPr>
  <p:slideViewPr>
    <p:cSldViewPr snapToGrid="0" snapToObjects="1">
      <p:cViewPr varScale="1">
        <p:scale>
          <a:sx n="63" d="100"/>
          <a:sy n="63" d="100"/>
        </p:scale>
        <p:origin x="16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/roster/:number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 /book/6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Voorbeeld</a:t>
            </a:r>
            <a:r>
              <a:rPr lang="en-US" dirty="0" smtClean="0"/>
              <a:t> </a:t>
            </a:r>
            <a:r>
              <a:rPr lang="en-US" dirty="0" err="1" smtClean="0"/>
              <a:t>Whatsapp</a:t>
            </a:r>
            <a:r>
              <a:rPr lang="en-US" dirty="0" smtClean="0"/>
              <a:t>. </a:t>
            </a:r>
            <a:r>
              <a:rPr lang="en-US" dirty="0" err="1" smtClean="0"/>
              <a:t>Async</a:t>
            </a:r>
            <a:r>
              <a:rPr lang="en-US" dirty="0" smtClean="0"/>
              <a:t> </a:t>
            </a:r>
            <a:r>
              <a:rPr lang="en-US" dirty="0" err="1" smtClean="0"/>
              <a:t>communcatie</a:t>
            </a:r>
            <a:r>
              <a:rPr lang="en-US" baseline="0" dirty="0" smtClean="0"/>
              <a:t> met messaging.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Why </a:t>
            </a:r>
            <a:r>
              <a:rPr lang="en-US" baseline="0" dirty="0" err="1" smtClean="0"/>
              <a:t>Axios</a:t>
            </a:r>
            <a:r>
              <a:rPr lang="en-US" baseline="0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30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8"/>
            <a:endParaRPr lang="en-US" dirty="0"/>
          </a:p>
          <a:p>
            <a:pPr lvl="8"/>
            <a:endParaRPr lang="en-US" dirty="0"/>
          </a:p>
          <a:p>
            <a:pPr marL="3736975" lvl="8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Use AXIOS !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b="1" dirty="0" err="1">
                <a:solidFill>
                  <a:srgbClr val="92D050"/>
                </a:solidFill>
              </a:rPr>
              <a:t>a</a:t>
            </a:r>
            <a:r>
              <a:rPr lang="nl-NL" sz="4000" b="1" dirty="0" err="1" smtClean="0">
                <a:solidFill>
                  <a:srgbClr val="92D050"/>
                </a:solidFill>
              </a:rPr>
              <a:t>xios.get</a:t>
            </a:r>
            <a:r>
              <a:rPr lang="nl-NL" sz="4000" b="1" dirty="0" smtClean="0">
                <a:solidFill>
                  <a:srgbClr val="92D050"/>
                </a:solidFill>
              </a:rPr>
              <a:t>( ‘</a:t>
            </a:r>
            <a:r>
              <a:rPr lang="nl-NL" sz="4000" b="1" i="1" dirty="0" smtClean="0">
                <a:solidFill>
                  <a:srgbClr val="00B050"/>
                </a:solidFill>
              </a:rPr>
              <a:t>http://</a:t>
            </a:r>
            <a:r>
              <a:rPr lang="nl-NL" sz="4000" b="1" i="1" dirty="0" err="1" smtClean="0">
                <a:solidFill>
                  <a:srgbClr val="00B050"/>
                </a:solidFill>
              </a:rPr>
              <a:t>url</a:t>
            </a:r>
            <a:r>
              <a:rPr lang="mr-IN" sz="4000" b="1" i="1" dirty="0" smtClean="0">
                <a:solidFill>
                  <a:srgbClr val="00B050"/>
                </a:solidFill>
              </a:rPr>
              <a:t>…</a:t>
            </a:r>
            <a:r>
              <a:rPr lang="nl-NL" sz="4000" b="1" dirty="0" smtClean="0">
                <a:solidFill>
                  <a:srgbClr val="92D050"/>
                </a:solidFill>
              </a:rPr>
              <a:t>’ )</a:t>
            </a:r>
            <a:endParaRPr lang="nl-NL" sz="4000" b="1" dirty="0">
              <a:solidFill>
                <a:srgbClr val="92D050"/>
              </a:solidFill>
            </a:endParaRP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</a:t>
            </a:r>
            <a:r>
              <a:rPr lang="nl-NL" sz="4000" b="1" dirty="0" err="1" smtClean="0">
                <a:solidFill>
                  <a:srgbClr val="FFFF00"/>
                </a:solidFill>
              </a:rPr>
              <a:t>then</a:t>
            </a:r>
            <a:r>
              <a:rPr lang="nl-NL" sz="4000" dirty="0" smtClean="0"/>
              <a:t>(response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 smtClean="0">
                <a:sym typeface="Wingdings"/>
              </a:rPr>
              <a:t>console.log</a:t>
            </a:r>
            <a:r>
              <a:rPr lang="nl-NL" sz="4000" dirty="0" smtClean="0">
                <a:sym typeface="Wingdings"/>
              </a:rPr>
              <a:t>(response)</a:t>
            </a:r>
            <a:r>
              <a:rPr lang="nl-NL" sz="4000" dirty="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rgbClr val="92D050"/>
                </a:solidFill>
              </a:rPr>
              <a:t> </a:t>
            </a:r>
            <a:r>
              <a:rPr lang="de-DE" sz="1800" b="1" dirty="0" err="1">
                <a:solidFill>
                  <a:srgbClr val="92D050"/>
                </a:solidFill>
              </a:rPr>
              <a:t>this.state</a:t>
            </a:r>
            <a:r>
              <a:rPr lang="de-DE" sz="1800" b="1" dirty="0">
                <a:solidFill>
                  <a:srgbClr val="92D05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</a:t>
            </a:r>
            <a:r>
              <a:rPr lang="de-DE" sz="1800" dirty="0" smtClean="0">
                <a:solidFill>
                  <a:schemeClr val="bg1"/>
                </a:solidFill>
              </a:rPr>
              <a:t>    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b="1" dirty="0" smtClean="0">
                <a:solidFill>
                  <a:srgbClr val="92D050"/>
                </a:solidFill>
              </a:rPr>
              <a:t>}</a:t>
            </a:r>
            <a:endParaRPr lang="de-DE" sz="1800" b="1" dirty="0" smtClean="0">
              <a:solidFill>
                <a:srgbClr val="92D050"/>
              </a:solidFill>
            </a:endParaRP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 </a:t>
            </a:r>
            <a:r>
              <a:rPr lang="de-DE" sz="1800" dirty="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{</a:t>
            </a:r>
            <a:r>
              <a:rPr lang="de-DE" sz="1800" dirty="0" err="1">
                <a:solidFill>
                  <a:srgbClr val="FFFF00"/>
                </a:solidFill>
              </a:rPr>
              <a:t>this.state.books.map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&lt;h4&gt;{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160353" y="275600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rgbClr val="92D050"/>
                </a:solidFill>
              </a:rPr>
              <a:t>this.state</a:t>
            </a:r>
            <a:r>
              <a:rPr lang="de-DE" sz="18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>
                <a:solidFill>
                  <a:schemeClr val="bg1"/>
                </a:solidFill>
              </a:rPr>
              <a:t>: </a:t>
            </a:r>
            <a:r>
              <a:rPr lang="de-DE" sz="1800" dirty="0" smtClean="0">
                <a:solidFill>
                  <a:schemeClr val="bg1"/>
                </a:solidFill>
              </a:rPr>
              <a:t>[ ]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>
                <a:solidFill>
                  <a:srgbClr val="92D050"/>
                </a:solidFill>
              </a:rPr>
              <a:t>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smtClean="0">
                <a:solidFill>
                  <a:schemeClr val="bg1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rgbClr val="FF0000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 smtClean="0">
                <a:solidFill>
                  <a:srgbClr val="FFC000"/>
                </a:solidFill>
              </a:rPr>
              <a:t>() {</a:t>
            </a:r>
            <a:endParaRPr lang="de-DE" sz="1800" b="1" dirty="0">
              <a:solidFill>
                <a:srgbClr val="FFC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</a:t>
            </a:r>
            <a:r>
              <a:rPr lang="de-DE" sz="1800" dirty="0">
                <a:solidFill>
                  <a:srgbClr val="92D050"/>
                </a:solidFill>
              </a:rPr>
              <a:t>  </a:t>
            </a:r>
            <a:r>
              <a:rPr lang="de-DE" sz="1800" dirty="0" smtClean="0">
                <a:solidFill>
                  <a:srgbClr val="92D050"/>
                </a:solidFill>
              </a:rPr>
              <a:t>   </a:t>
            </a:r>
            <a:r>
              <a:rPr lang="de-DE" sz="1800" b="1" dirty="0" err="1" smtClean="0">
                <a:solidFill>
                  <a:srgbClr val="92D050"/>
                </a:solidFill>
              </a:rPr>
              <a:t>axios.get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>
                <a:solidFill>
                  <a:srgbClr val="00B050"/>
                </a:solidFill>
              </a:rPr>
              <a:t>"http://localhost:5000/</a:t>
            </a:r>
            <a:r>
              <a:rPr lang="de-DE" sz="1800" dirty="0" err="1">
                <a:solidFill>
                  <a:srgbClr val="00B050"/>
                </a:solidFill>
              </a:rPr>
              <a:t>books</a:t>
            </a:r>
            <a:r>
              <a:rPr lang="de-DE" sz="1800" dirty="0" smtClean="0">
                <a:solidFill>
                  <a:srgbClr val="00B050"/>
                </a:solidFill>
              </a:rPr>
              <a:t>"</a:t>
            </a:r>
            <a:r>
              <a:rPr lang="de-DE" sz="1800" dirty="0" smtClean="0">
                <a:solidFill>
                  <a:srgbClr val="92D050"/>
                </a:solidFill>
              </a:rPr>
              <a:t>)</a:t>
            </a:r>
          </a:p>
          <a:p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           .</a:t>
            </a:r>
            <a:r>
              <a:rPr lang="de-DE" sz="1800" b="1" dirty="0" err="1">
                <a:solidFill>
                  <a:srgbClr val="FFFF00"/>
                </a:solidFill>
              </a:rPr>
              <a:t>then</a:t>
            </a:r>
            <a:r>
              <a:rPr lang="de-DE" sz="1800" dirty="0">
                <a:solidFill>
                  <a:schemeClr val="bg1"/>
                </a:solidFill>
              </a:rPr>
              <a:t>((</a:t>
            </a:r>
            <a:r>
              <a:rPr lang="de-DE" sz="1800" dirty="0" err="1">
                <a:solidFill>
                  <a:schemeClr val="bg1"/>
                </a:solidFill>
              </a:rPr>
              <a:t>response</a:t>
            </a:r>
            <a:r>
              <a:rPr lang="de-DE" sz="1800" dirty="0">
                <a:solidFill>
                  <a:schemeClr val="bg1"/>
                </a:solidFill>
              </a:rPr>
              <a:t>) =&gt; {</a:t>
            </a:r>
          </a:p>
          <a:p>
            <a:pPr lvl="2"/>
            <a:r>
              <a:rPr lang="de-DE" sz="1800" dirty="0" smtClean="0">
                <a:solidFill>
                  <a:schemeClr val="bg1"/>
                </a:solidFill>
              </a:rPr>
              <a:t>	</a:t>
            </a:r>
            <a:r>
              <a:rPr lang="de-DE" sz="1800" dirty="0" smtClean="0">
                <a:solidFill>
                  <a:srgbClr val="92D050"/>
                </a:solidFill>
              </a:rPr>
              <a:t>  </a:t>
            </a:r>
            <a:r>
              <a:rPr lang="de-DE" sz="2000" b="1" dirty="0" err="1" smtClean="0">
                <a:solidFill>
                  <a:srgbClr val="92D050"/>
                </a:solidFill>
              </a:rPr>
              <a:t>this.setState</a:t>
            </a:r>
            <a:r>
              <a:rPr lang="de-DE" sz="2000" b="1" dirty="0" smtClean="0">
                <a:solidFill>
                  <a:srgbClr val="92D050"/>
                </a:solidFill>
              </a:rPr>
              <a:t>({</a:t>
            </a:r>
          </a:p>
          <a:p>
            <a:pPr lvl="2"/>
            <a:r>
              <a:rPr lang="de-DE" sz="1800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err="1" smtClean="0">
                <a:solidFill>
                  <a:srgbClr val="FFC000"/>
                </a:solidFill>
              </a:rPr>
              <a:t>books</a:t>
            </a:r>
            <a:r>
              <a:rPr lang="de-DE" sz="1800" b="1" dirty="0" smtClean="0">
                <a:solidFill>
                  <a:srgbClr val="FFC000"/>
                </a:solidFill>
              </a:rPr>
              <a:t>: </a:t>
            </a:r>
            <a:r>
              <a:rPr lang="de-DE" sz="1800" b="1" dirty="0" err="1" smtClean="0">
                <a:solidFill>
                  <a:srgbClr val="FFC000"/>
                </a:solidFill>
              </a:rPr>
              <a:t>response.data</a:t>
            </a:r>
            <a:endParaRPr lang="de-DE" sz="1800" b="1" dirty="0" smtClean="0">
              <a:solidFill>
                <a:srgbClr val="FFC000"/>
              </a:solidFill>
            </a:endParaRPr>
          </a:p>
          <a:p>
            <a:pPr lvl="2"/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  </a:t>
            </a:r>
            <a:r>
              <a:rPr lang="de-DE" sz="1800" b="1" dirty="0" smtClean="0">
                <a:solidFill>
                  <a:srgbClr val="92D050"/>
                </a:solidFill>
              </a:rPr>
              <a:t>})</a:t>
            </a:r>
            <a:endParaRPr lang="de-DE" sz="1800" b="1" dirty="0">
              <a:solidFill>
                <a:srgbClr val="92D05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       </a:t>
            </a:r>
            <a:r>
              <a:rPr lang="de-DE" sz="1800" dirty="0" smtClean="0">
                <a:solidFill>
                  <a:srgbClr val="92D050"/>
                </a:solidFill>
              </a:rPr>
              <a:t>});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</a:t>
            </a:r>
            <a:r>
              <a:rPr lang="de-DE" sz="1800" dirty="0">
                <a:solidFill>
                  <a:srgbClr val="FFC000"/>
                </a:solidFill>
              </a:rPr>
              <a:t>  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rgbClr val="FFC000"/>
                </a:solidFill>
              </a:rPr>
              <a:t>          </a:t>
            </a:r>
            <a:r>
              <a:rPr lang="de-DE" sz="1800" dirty="0">
                <a:solidFill>
                  <a:srgbClr val="FFFF00"/>
                </a:solidFill>
              </a:rPr>
              <a:t>{</a:t>
            </a:r>
            <a:r>
              <a:rPr lang="de-DE" sz="1800" dirty="0" err="1">
                <a:solidFill>
                  <a:srgbClr val="FFFF00"/>
                </a:solidFill>
              </a:rPr>
              <a:t>this.state.books.map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92D05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&lt;h4&gt;{</a:t>
            </a:r>
            <a:r>
              <a:rPr lang="de-DE" sz="1800" dirty="0" err="1" smtClean="0">
                <a:solidFill>
                  <a:srgbClr val="FFFF00"/>
                </a:solidFill>
              </a:rPr>
              <a:t>book.title</a:t>
            </a:r>
            <a:r>
              <a:rPr lang="de-DE" sz="1800" dirty="0" smtClean="0">
                <a:solidFill>
                  <a:srgbClr val="FFFF00"/>
                </a:solidFill>
              </a:rPr>
              <a:t>}&lt;/</a:t>
            </a:r>
            <a:r>
              <a:rPr lang="de-DE" sz="1800" dirty="0">
                <a:solidFill>
                  <a:srgbClr val="FFFF00"/>
                </a:solidFill>
              </a:rPr>
              <a:t>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</a:t>
            </a:r>
            <a:r>
              <a:rPr lang="de-DE" sz="1800" dirty="0" smtClean="0">
                <a:solidFill>
                  <a:srgbClr val="FFFF00"/>
                </a:solidFill>
              </a:rPr>
              <a:t>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>
                <a:solidFill>
                  <a:srgbClr val="92D050"/>
                </a:solidFill>
              </a:rPr>
              <a:t>(</a:t>
            </a:r>
            <a:r>
              <a:rPr lang="en-US" sz="3200" dirty="0">
                <a:solidFill>
                  <a:srgbClr val="00B050"/>
                </a:solidFill>
              </a:rPr>
              <a:t>"http://</a:t>
            </a:r>
            <a:r>
              <a:rPr lang="en-US" sz="3200" dirty="0" smtClean="0">
                <a:solidFill>
                  <a:srgbClr val="00B050"/>
                </a:solidFill>
              </a:rPr>
              <a:t>localhost:5000/books</a:t>
            </a:r>
            <a:r>
              <a:rPr lang="en-US" sz="3200" dirty="0" smtClean="0">
                <a:solidFill>
                  <a:srgbClr val="92D050"/>
                </a:solidFill>
              </a:rPr>
              <a:t>)</a:t>
            </a:r>
            <a:endParaRPr lang="en-US" sz="3200" dirty="0">
              <a:solidFill>
                <a:srgbClr val="92D050"/>
              </a:solidFill>
            </a:endParaRP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3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92D050"/>
                </a:solidFill>
              </a:rPr>
              <a:t>this.state</a:t>
            </a:r>
            <a:r>
              <a:rPr lang="en-US" sz="2000" b="1" dirty="0" smtClean="0">
                <a:solidFill>
                  <a:srgbClr val="92D050"/>
                </a:solidFill>
              </a:rPr>
              <a:t> </a:t>
            </a:r>
            <a:r>
              <a:rPr lang="en-US" sz="2000" b="1" dirty="0">
                <a:solidFill>
                  <a:srgbClr val="92D05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[],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92D050"/>
                </a:solidFill>
              </a:rPr>
              <a:t>}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EEE4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400" b="1" dirty="0" err="1" smtClean="0">
                <a:solidFill>
                  <a:srgbClr val="92D050"/>
                </a:solidFill>
              </a:rPr>
              <a:t>axios.get</a:t>
            </a:r>
            <a:r>
              <a:rPr lang="en-US" sz="2000" dirty="0">
                <a:solidFill>
                  <a:srgbClr val="92D050"/>
                </a:solidFill>
              </a:rPr>
              <a:t>(</a:t>
            </a:r>
            <a:r>
              <a:rPr lang="en-US" sz="2000" dirty="0">
                <a:solidFill>
                  <a:srgbClr val="00B050"/>
                </a:solidFill>
              </a:rPr>
              <a:t>"http://localhost:5000/books/?q="</a:t>
            </a:r>
            <a:r>
              <a:rPr lang="en-US" sz="2000" dirty="0"/>
              <a:t> + </a:t>
            </a:r>
            <a:r>
              <a:rPr lang="en-US" sz="2000" b="1" dirty="0" err="1">
                <a:solidFill>
                  <a:srgbClr val="EEE400"/>
                </a:solidFill>
              </a:rPr>
              <a:t>event.target.value</a:t>
            </a:r>
            <a:r>
              <a:rPr lang="en-US" sz="2000" dirty="0" smtClean="0">
                <a:solidFill>
                  <a:srgbClr val="92D050"/>
                </a:solidFill>
              </a:rPr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400" b="1" dirty="0" err="1" smtClean="0">
                <a:solidFill>
                  <a:srgbClr val="92D050"/>
                </a:solidFill>
              </a:rPr>
              <a:t>this.setState</a:t>
            </a:r>
            <a:r>
              <a:rPr lang="en-US" sz="2400" b="1" dirty="0">
                <a:solidFill>
                  <a:srgbClr val="92D05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92D050"/>
                </a:solidFill>
              </a:rPr>
              <a:t>})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</a:t>
            </a:r>
            <a:r>
              <a:rPr lang="en-US" sz="3200" dirty="0">
                <a:solidFill>
                  <a:srgbClr val="00B050"/>
                </a:solidFill>
              </a:rPr>
              <a:t>"http://localhost:5000/books/?q="</a:t>
            </a:r>
            <a:r>
              <a:rPr lang="en-US" sz="3200" dirty="0"/>
              <a:t> + </a:t>
            </a:r>
            <a:r>
              <a:rPr lang="en-US" sz="3200" b="1" dirty="0" err="1" smtClean="0">
                <a:solidFill>
                  <a:srgbClr val="EEE400"/>
                </a:solidFill>
              </a:rPr>
              <a:t>searchTerm</a:t>
            </a:r>
            <a:r>
              <a:rPr lang="en-US" sz="3200" dirty="0" smtClean="0"/>
              <a:t>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pPr marL="180975" indent="0" algn="ctr">
              <a:buNone/>
            </a:pPr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pPr marL="180975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with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 smtClean="0">
                <a:solidFill>
                  <a:srgbClr val="FF0000"/>
                </a:solidFill>
              </a:rPr>
              <a:t>newState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Use:  </a:t>
            </a:r>
            <a:r>
              <a:rPr lang="en-US" sz="4400" b="1" i="1" dirty="0" err="1" smtClean="0">
                <a:solidFill>
                  <a:srgbClr val="FFC000"/>
                </a:solidFill>
              </a:rPr>
              <a:t>this.setState</a:t>
            </a:r>
            <a:r>
              <a:rPr lang="en-US" sz="4400" b="1" i="1" dirty="0" smtClean="0">
                <a:solidFill>
                  <a:srgbClr val="FFC000"/>
                </a:solidFill>
              </a:rPr>
              <a:t>( { </a:t>
            </a:r>
            <a:r>
              <a:rPr lang="mr-IN" sz="4400" b="1" i="1" dirty="0" smtClean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 smtClean="0">
                <a:solidFill>
                  <a:srgbClr val="FFC000"/>
                </a:solidFill>
              </a:rPr>
              <a:t>} </a:t>
            </a:r>
            <a:r>
              <a:rPr lang="en-US" sz="4400" b="1" i="1" dirty="0" smtClean="0">
                <a:solidFill>
                  <a:srgbClr val="FFC000"/>
                </a:solidFill>
              </a:rPr>
              <a:t>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590800"/>
            <a:ext cx="1172464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</a:t>
            </a:r>
            <a:r>
              <a:rPr lang="en-US" b="1" dirty="0">
                <a:solidFill>
                  <a:srgbClr val="FFFF00"/>
                </a:solidFill>
              </a:rPr>
              <a:t> `</a:t>
            </a:r>
            <a:r>
              <a:rPr lang="en-US" dirty="0"/>
              <a:t>http://localhost:3000/</a:t>
            </a:r>
            <a:r>
              <a:rPr lang="en-US" dirty="0" err="1"/>
              <a:t>api</a:t>
            </a:r>
            <a:r>
              <a:rPr lang="en-US" dirty="0"/>
              <a:t>/messages</a:t>
            </a:r>
            <a:r>
              <a:rPr lang="en-US" dirty="0">
                <a:solidFill>
                  <a:srgbClr val="00B050"/>
                </a:solidFill>
              </a:rPr>
              <a:t>/${id</a:t>
            </a:r>
            <a:r>
              <a:rPr lang="en-US" dirty="0" smtClean="0">
                <a:solidFill>
                  <a:srgbClr val="00B050"/>
                </a:solidFill>
              </a:rPr>
              <a:t>}</a:t>
            </a:r>
            <a:r>
              <a:rPr lang="en-US" sz="4000" b="1" dirty="0" smtClean="0">
                <a:solidFill>
                  <a:srgbClr val="FFFF00"/>
                </a:solidFill>
              </a:rPr>
              <a:t>`</a:t>
            </a:r>
          </a:p>
          <a:p>
            <a:pPr marL="180975" indent="0">
              <a:buNone/>
            </a:pP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 err="1"/>
              <a:t>BookDetail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constructor(props</a:t>
            </a:r>
            <a:r>
              <a:rPr lang="en-US" sz="2000" dirty="0"/>
              <a:t>)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  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err="1"/>
              <a:t>componentDidMount</a:t>
            </a:r>
            <a:r>
              <a:rPr lang="en-US" sz="20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err="1" smtClean="0"/>
              <a:t>this.fetchBook</a:t>
            </a:r>
            <a:r>
              <a:rPr lang="en-US" sz="2000" dirty="0" smtClean="0"/>
              <a:t>(</a:t>
            </a:r>
            <a:r>
              <a:rPr lang="en-US" sz="2000" dirty="0" err="1" smtClean="0">
                <a:solidFill>
                  <a:srgbClr val="FFC000"/>
                </a:solidFill>
              </a:rPr>
              <a:t>this.props.match.params.id</a:t>
            </a:r>
            <a:r>
              <a:rPr lang="en-US" sz="20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>
                <a:solidFill>
                  <a:srgbClr val="FFFF00"/>
                </a:solidFill>
              </a:rPr>
              <a:t>App.js</a:t>
            </a:r>
            <a:endParaRPr lang="en-US" sz="2000" dirty="0" smtClean="0">
              <a:solidFill>
                <a:srgbClr val="FFFF00"/>
              </a:solidFill>
            </a:endParaRP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>
                <a:solidFill>
                  <a:srgbClr val="FFC000"/>
                </a:solidFill>
              </a:rPr>
              <a:t>     &lt;</a:t>
            </a:r>
            <a:r>
              <a:rPr lang="en-US" sz="2000" dirty="0">
                <a:solidFill>
                  <a:srgbClr val="FFC000"/>
                </a:solidFill>
              </a:rPr>
              <a:t>Route path</a:t>
            </a:r>
            <a:r>
              <a:rPr lang="en-US" sz="2000" b="1" dirty="0">
                <a:solidFill>
                  <a:srgbClr val="FF0000"/>
                </a:solidFill>
              </a:rPr>
              <a:t>="/detail/:id</a:t>
            </a:r>
            <a:r>
              <a:rPr lang="en-US" sz="2000" dirty="0">
                <a:solidFill>
                  <a:srgbClr val="FFC000"/>
                </a:solidFill>
              </a:rPr>
              <a:t>" component={</a:t>
            </a:r>
            <a:r>
              <a:rPr lang="en-US" sz="2000" dirty="0" err="1">
                <a:solidFill>
                  <a:srgbClr val="FFC000"/>
                </a:solidFill>
              </a:rPr>
              <a:t>BookDetail</a:t>
            </a:r>
            <a:r>
              <a:rPr lang="en-US" sz="2000" dirty="0">
                <a:solidFill>
                  <a:srgbClr val="FFC000"/>
                </a:solidFill>
              </a:rPr>
              <a:t>} 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install?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err="1" smtClean="0">
                <a:solidFill>
                  <a:srgbClr val="FFFF00"/>
                </a:solidFill>
              </a:rPr>
              <a:t>git</a:t>
            </a:r>
            <a:endParaRPr lang="en-US" dirty="0" smtClean="0">
              <a:solidFill>
                <a:srgbClr val="FFFF00"/>
              </a:solidFill>
            </a:endParaRP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node</a:t>
            </a: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yarn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workshop!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 smtClean="0">
                <a:solidFill>
                  <a:srgbClr val="FFFF00"/>
                </a:solidFill>
              </a:rPr>
              <a:t>	</a:t>
            </a:r>
            <a:r>
              <a:rPr lang="en-US" sz="2400" dirty="0" err="1" smtClean="0">
                <a:solidFill>
                  <a:srgbClr val="FFFF00"/>
                </a:solidFill>
              </a:rPr>
              <a:t>git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>
                <a:solidFill>
                  <a:srgbClr val="FFFF00"/>
                </a:solidFill>
              </a:rPr>
              <a:t>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angular.git</a:t>
            </a:r>
            <a:r>
              <a:rPr lang="en-US" sz="2400" dirty="0"/>
              <a:t> </a:t>
            </a:r>
            <a:endParaRPr lang="en-US" sz="24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cd</a:t>
            </a:r>
            <a:r>
              <a:rPr lang="en-US" sz="2800" dirty="0" smtClean="0"/>
              <a:t> </a:t>
            </a:r>
            <a:r>
              <a:rPr lang="en-US" sz="3200" dirty="0"/>
              <a:t>./react-app </a:t>
            </a:r>
            <a:endParaRPr lang="en-US" sz="32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yarn </a:t>
            </a:r>
            <a:r>
              <a:rPr lang="en-US" sz="2800" dirty="0">
                <a:solidFill>
                  <a:srgbClr val="FFFF00"/>
                </a:solidFill>
              </a:rPr>
              <a:t>start </a:t>
            </a:r>
            <a:endParaRPr lang="en-US" sz="2800" dirty="0" smtClean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800" dirty="0" smtClean="0"/>
              <a:t>	</a:t>
            </a:r>
          </a:p>
          <a:p>
            <a:pPr marL="180975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  # </a:t>
            </a:r>
            <a:r>
              <a:rPr lang="en-US" sz="2800" b="1" dirty="0"/>
              <a:t>Happy hacking ! ;-)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render() 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return </a:t>
            </a:r>
            <a:r>
              <a:rPr lang="en-US" sz="2800" dirty="0"/>
              <a:t>&lt;div&gt;Hello </a:t>
            </a:r>
            <a:r>
              <a:rPr lang="en-US" sz="3200" dirty="0" smtClean="0">
                <a:solidFill>
                  <a:srgbClr val="FFFF00"/>
                </a:solidFill>
              </a:rPr>
              <a:t>{ </a:t>
            </a:r>
            <a:r>
              <a:rPr lang="en-US" sz="3200" dirty="0" err="1" smtClean="0">
                <a:solidFill>
                  <a:srgbClr val="FFFF00"/>
                </a:solidFill>
              </a:rPr>
              <a:t>this.props.name</a:t>
            </a:r>
            <a:r>
              <a:rPr lang="en-US" sz="3200" dirty="0" smtClean="0">
                <a:solidFill>
                  <a:srgbClr val="FFFF00"/>
                </a:solidFill>
              </a:rPr>
              <a:t> </a:t>
            </a:r>
            <a:r>
              <a:rPr lang="en-US" sz="3200" dirty="0" smtClean="0">
                <a:solidFill>
                  <a:srgbClr val="FFFF00"/>
                </a:solidFill>
              </a:rPr>
              <a:t>} </a:t>
            </a:r>
            <a:r>
              <a:rPr lang="en-US" sz="2800" dirty="0" smtClean="0"/>
              <a:t>&lt;/</a:t>
            </a:r>
            <a:r>
              <a:rPr lang="en-US" sz="2800" dirty="0"/>
              <a:t>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C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92D050"/>
                </a:solidFill>
              </a:rPr>
              <a:t>&lt;</a:t>
            </a:r>
            <a:r>
              <a:rPr lang="en-US" sz="32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 </a:t>
            </a:r>
            <a:r>
              <a:rPr lang="en-US" sz="2800" i="1" dirty="0">
                <a:solidFill>
                  <a:srgbClr val="92D050"/>
                </a:solidFill>
              </a:rPr>
              <a:t>name="Sara" </a:t>
            </a:r>
            <a:r>
              <a:rPr lang="en-US" sz="28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OUTPUT:</a:t>
            </a:r>
            <a:endParaRPr lang="en-US" sz="2400" i="1" dirty="0"/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00B050"/>
                </a:solidFill>
              </a:rPr>
              <a:t>Hello Sara</a:t>
            </a:r>
            <a:endParaRPr lang="en-US" sz="2800" i="1" dirty="0">
              <a:solidFill>
                <a:srgbClr val="00B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 smtClean="0">
                <a:solidFill>
                  <a:srgbClr val="FFFF00"/>
                </a:solidFill>
              </a:rPr>
              <a:t>{ </a:t>
            </a:r>
            <a:r>
              <a:rPr lang="en-US" sz="2000" b="1" dirty="0" err="1" smtClean="0">
                <a:solidFill>
                  <a:srgbClr val="FFFF00"/>
                </a:solidFill>
              </a:rPr>
              <a:t>this.props.name</a:t>
            </a:r>
            <a:r>
              <a:rPr lang="en-US" sz="2000" b="1" dirty="0" smtClean="0">
                <a:solidFill>
                  <a:srgbClr val="FFFF00"/>
                </a:solidFill>
              </a:rPr>
              <a:t> }</a:t>
            </a:r>
            <a:r>
              <a:rPr lang="en-US" sz="2000" dirty="0" smtClean="0"/>
              <a:t>&lt;/</a:t>
            </a:r>
            <a:r>
              <a:rPr lang="en-US" sz="2000" dirty="0"/>
              <a:t>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render( ) 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</a:t>
            </a:r>
            <a:r>
              <a:rPr lang="en-US" sz="2000" dirty="0" err="1"/>
              <a:t>Cahal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</a:t>
            </a:r>
            <a:r>
              <a:rPr lang="en-US" sz="2000" dirty="0" err="1"/>
              <a:t>Edite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('root')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ever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 smtClean="0"/>
              <a:t>!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92D050"/>
                </a:solidFill>
              </a:rPr>
              <a:t>responsibility for the parent </a:t>
            </a:r>
            <a:endParaRPr lang="en-US" dirty="0" smtClean="0">
              <a:solidFill>
                <a:srgbClr val="92D050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and </a:t>
            </a:r>
            <a:r>
              <a:rPr lang="en-US" dirty="0"/>
              <a:t>not the child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3742</TotalTime>
  <Words>397</Words>
  <Application>Microsoft Macintosh PowerPoint</Application>
  <PresentationFormat>Custom</PresentationFormat>
  <Paragraphs>270</Paragraphs>
  <Slides>29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Choose</vt:lpstr>
      <vt:lpstr>PowerPoint Presentation</vt:lpstr>
      <vt:lpstr>What to install?</vt:lpstr>
      <vt:lpstr> Github workshop!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Axios Syntax</vt:lpstr>
      <vt:lpstr>DashBoardComponent</vt:lpstr>
      <vt:lpstr>DashBoardComponent</vt:lpstr>
      <vt:lpstr>Axios Syntax</vt:lpstr>
      <vt:lpstr>BookSearchComponent</vt:lpstr>
      <vt:lpstr>Axios Syntax</vt:lpstr>
      <vt:lpstr>this.setState()</vt:lpstr>
      <vt:lpstr>Template literals</vt:lpstr>
      <vt:lpstr>BooksComponent</vt:lpstr>
      <vt:lpstr>BookDetailComponent</vt:lpstr>
      <vt:lpstr>BookDetailComponent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121</cp:revision>
  <dcterms:modified xsi:type="dcterms:W3CDTF">2018-05-10T19:51:01Z</dcterms:modified>
</cp:coreProperties>
</file>